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30CD8-562B-447F-8E39-90A9056E9A50}" type="datetimeFigureOut">
              <a:rPr lang="en-IN" smtClean="0"/>
              <a:t>26-10-2020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DDCE2-585F-42A6-BE0F-03E0E9440C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0917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39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61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4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86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49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20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72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4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11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84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A33B1-F3F7-49DC-B163-98CE5991133C}" type="datetimeFigureOut">
              <a:rPr lang="en-GB" smtClean="0"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B6CF-F71F-4C66-8833-8405A0B73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9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back up\desktop\fortis\Shalimar Bagh New Delhi.jpg">
            <a:extLst>
              <a:ext uri="{FF2B5EF4-FFF2-40B4-BE49-F238E27FC236}">
                <a16:creationId xmlns:a16="http://schemas.microsoft.com/office/drawing/2014/main" id="{38A001D7-F906-4863-8109-EBB0623DF5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8" y="230817"/>
            <a:ext cx="11660559" cy="57488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C69BB6-0A82-4797-83CB-FCEA538B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0369" y="663469"/>
            <a:ext cx="4789631" cy="1325563"/>
          </a:xfrm>
        </p:spPr>
        <p:txBody>
          <a:bodyPr>
            <a:noAutofit/>
          </a:bodyPr>
          <a:lstStyle/>
          <a:p>
            <a:br>
              <a:rPr lang="en-US" altLang="en-US" sz="2800" dirty="0">
                <a:latin typeface="Calibri" panose="020F0502020204030204" pitchFamily="34" charset="0"/>
              </a:rPr>
            </a:br>
            <a:r>
              <a:rPr lang="en-US" altLang="en-US" sz="2800" b="1" dirty="0">
                <a:latin typeface="Calibri" panose="020F0502020204030204" pitchFamily="34" charset="0"/>
              </a:rPr>
              <a:t>Fortis Hospital ,Shalimar Bagh</a:t>
            </a:r>
            <a:br>
              <a:rPr lang="en-US" altLang="en-US" sz="2800" b="1" dirty="0">
                <a:latin typeface="Calibri" panose="020F0502020204030204" pitchFamily="34" charset="0"/>
              </a:rPr>
            </a:br>
            <a:r>
              <a:rPr lang="en-US" altLang="en-US" sz="2800" b="1" dirty="0">
                <a:latin typeface="Calibri" panose="020F0502020204030204" pitchFamily="34" charset="0"/>
              </a:rPr>
              <a:t>Delhi</a:t>
            </a:r>
            <a:br>
              <a:rPr lang="en-IN" altLang="en-US" sz="2800" dirty="0">
                <a:cs typeface="Arial" panose="020B0604020202020204" pitchFamily="34" charset="0"/>
              </a:rPr>
            </a:br>
            <a:br>
              <a:rPr lang="en-IN" altLang="en-US" sz="2800" dirty="0">
                <a:latin typeface="Calibri" panose="020F0502020204030204" pitchFamily="34" charset="0"/>
              </a:rPr>
            </a:br>
            <a:endParaRPr lang="en-IN" sz="2800" dirty="0"/>
          </a:p>
        </p:txBody>
      </p:sp>
      <p:pic>
        <p:nvPicPr>
          <p:cNvPr id="5" name="Picture 2" descr="https://upload.wikimedia.org/wikipedia/en/thumb/e/ef/Fortis_Healthcare_logo.svg/220px-Fortis_Healthcare_logo.svg.png">
            <a:extLst>
              <a:ext uri="{FF2B5EF4-FFF2-40B4-BE49-F238E27FC236}">
                <a16:creationId xmlns:a16="http://schemas.microsoft.com/office/drawing/2014/main" id="{684E9A4F-BA3F-4865-86CB-F7EC9F51A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594" y="5883964"/>
            <a:ext cx="2095500" cy="75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401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Fortis Hospital ,Shalimar Bagh Delhi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International Marketing Review        :  Oct 2018 – Jan 2019 Action plan: Feb 19 – March 19  </dc:title>
  <dc:creator>Nutan Kaushik</dc:creator>
  <cp:lastModifiedBy>Nutan Kaushik</cp:lastModifiedBy>
  <cp:revision>39</cp:revision>
  <dcterms:created xsi:type="dcterms:W3CDTF">2019-02-04T20:28:06Z</dcterms:created>
  <dcterms:modified xsi:type="dcterms:W3CDTF">2020-10-26T12:52:58Z</dcterms:modified>
</cp:coreProperties>
</file>